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075C5C34-51CF-4C15-BB18-1ED6D1076B31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8834C8C-5CE2-4B6A-8CE6-4550F8E4F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222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C5C34-51CF-4C15-BB18-1ED6D1076B31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34C8C-5CE2-4B6A-8CE6-4550F8E4F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246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75C5C34-51CF-4C15-BB18-1ED6D1076B31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8834C8C-5CE2-4B6A-8CE6-4550F8E4F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90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C5C34-51CF-4C15-BB18-1ED6D1076B31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34C8C-5CE2-4B6A-8CE6-4550F8E4F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60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75C5C34-51CF-4C15-BB18-1ED6D1076B31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8834C8C-5CE2-4B6A-8CE6-4550F8E4F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00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75C5C34-51CF-4C15-BB18-1ED6D1076B31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8834C8C-5CE2-4B6A-8CE6-4550F8E4F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422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75C5C34-51CF-4C15-BB18-1ED6D1076B31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8834C8C-5CE2-4B6A-8CE6-4550F8E4F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74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C5C34-51CF-4C15-BB18-1ED6D1076B31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34C8C-5CE2-4B6A-8CE6-4550F8E4F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830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75C5C34-51CF-4C15-BB18-1ED6D1076B31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8834C8C-5CE2-4B6A-8CE6-4550F8E4F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52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C5C34-51CF-4C15-BB18-1ED6D1076B31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34C8C-5CE2-4B6A-8CE6-4550F8E4F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421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075C5C34-51CF-4C15-BB18-1ED6D1076B31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F8834C8C-5CE2-4B6A-8CE6-4550F8E4F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22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C5C34-51CF-4C15-BB18-1ED6D1076B31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34C8C-5CE2-4B6A-8CE6-4550F8E4F2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230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Конкурс«Учитель</a:t>
            </a:r>
            <a:r>
              <a:rPr lang="ru-RU" dirty="0" smtClean="0"/>
              <a:t> + Ученик = Тандем»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МБОУ «Школа – интернат № 4 для обучающихся с ОВЗ» </a:t>
            </a:r>
            <a:r>
              <a:rPr lang="ru-RU" dirty="0" err="1" smtClean="0"/>
              <a:t>г.Перми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673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«Букет роз к весеннему празднику»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939" y="304044"/>
            <a:ext cx="4911153" cy="6548204"/>
          </a:xfrm>
        </p:spPr>
      </p:pic>
    </p:spTree>
    <p:extLst>
      <p:ext uri="{BB962C8B-B14F-4D97-AF65-F5344CB8AC3E}">
        <p14:creationId xmlns:p14="http://schemas.microsoft.com/office/powerpoint/2010/main" val="1599502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761078"/>
              </p:ext>
            </p:extLst>
          </p:nvPr>
        </p:nvGraphicFramePr>
        <p:xfrm>
          <a:off x="1534332" y="0"/>
          <a:ext cx="7470237" cy="10570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r:id="rId3" imgW="5667120" imgH="8019903" progId="Acrobat.Document.11">
                  <p:embed/>
                </p:oleObj>
              </mc:Choice>
              <mc:Fallback>
                <p:oleObj name="Acrobat Document" r:id="rId3" imgW="5667120" imgH="8019903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4332" y="0"/>
                        <a:ext cx="7470237" cy="10570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28845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Атлас</Template>
  <TotalTime>9</TotalTime>
  <Words>26</Words>
  <Application>Microsoft Office PowerPoint</Application>
  <PresentationFormat>Широкоэкранный</PresentationFormat>
  <Paragraphs>3</Paragraphs>
  <Slides>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Calibri Light</vt:lpstr>
      <vt:lpstr>Rockwell</vt:lpstr>
      <vt:lpstr>Wingdings</vt:lpstr>
      <vt:lpstr>Atlas</vt:lpstr>
      <vt:lpstr>Adobe Acrobat Document</vt:lpstr>
      <vt:lpstr>Конкурс«Учитель + Ученик = Тандем» </vt:lpstr>
      <vt:lpstr>«Букет роз к весеннему празднику»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Конкурс«Учитель + Ученик = Тандем» </dc:title>
  <dc:creator>Пользователь Windows</dc:creator>
  <cp:lastModifiedBy>Пользователь Windows</cp:lastModifiedBy>
  <cp:revision>2</cp:revision>
  <dcterms:created xsi:type="dcterms:W3CDTF">2021-02-25T11:58:20Z</dcterms:created>
  <dcterms:modified xsi:type="dcterms:W3CDTF">2021-02-25T12:07:58Z</dcterms:modified>
</cp:coreProperties>
</file>